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A75CF-AF06-42BD-A618-E324C072DD8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FD20F-AB88-4D46-9EAD-797DAFBC7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75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FD20F-AB88-4D46-9EAD-797DAFBC70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89595-25AF-C844-193F-3ADFD2D2F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335810-0249-20EA-35DA-B49289343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9E6F2-76F0-75ED-0255-1A2C0DA3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AE3C-72DF-A890-FDCE-BD9B7B17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F2CF5-0FA2-8D21-A085-588AC87A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2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4E38-2BFA-DC59-E3D7-B9E135AE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90B94-7D38-52B3-6CB3-A4CD3FC3E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FFF8-B97E-B616-E3D0-9AC38BF6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E682D-1DBD-30A5-C5F0-3020B506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5763-1069-6E0F-E33C-6AA5E7BF9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3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97FB1-5FD2-A0AA-ECB5-52A9E419D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AA9E3-B396-BBD2-F605-24D49E648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9F3-8520-6671-7779-7301A131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79D43-F4C0-4874-0442-DB3A029A7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94DF9-D826-E2B6-0209-A667E2B9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D118-D191-420B-9427-3402B6E9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5A0F-5DBD-B481-01DD-D9E2C4533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6FD87-1FC6-CF0A-F7C1-0BE249DBB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4E5A-C262-18EF-4923-A83A4DE3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35405-2088-07A5-AE27-FC4E27A3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3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BCB79-4B3C-057C-9D5D-272D2808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4DA8E-9FDE-55DE-A28A-DFB5B8E71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4F86F-3A8F-8E7E-3622-4CE10C4C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8A933-956F-8501-CBC7-9A69E32D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D104-1E98-97F7-549D-2410D8FAD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43A1A-D07A-A8F0-B459-40022930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336C-CB75-BE50-EF06-04855114A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62B2A-952D-3B11-E08B-ECF2882BE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A309D-000A-7F3C-CAFB-2032E566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6AF8B-08CE-E479-3B01-0782718E3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996BB-2844-A3F4-106C-097BEF32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3459-FCB2-DDFB-621F-1B2E359F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ED41C-1DEA-D92C-7C1B-48B67A3E5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7A519-2D9C-AFF3-4344-AD8E512C2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36E65-8FE6-BE17-7F9B-9DC96E0D2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21A7C-49D9-BC6C-78A1-8C67ACF53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30A77-BA6B-FF75-F369-403217E1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C4B2D-FD51-E306-02F8-36A3ED5C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38BBA-CD01-A46E-A5C4-C0DD7A8C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E8ED-9F03-B725-2E70-9970165B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DAFE89-94DD-6FD4-8CFE-99FA3EFA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53CC6-A5B0-C98F-706D-50659CBA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23C3C-D3C1-BD58-2FA0-F610EC34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2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F76CA-6402-8EA5-2B21-34491784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E0E8A-08C8-213D-A64E-1FBB489D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8A7C7-3C98-63BA-24A7-DA67FF86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3DE47-F66D-7BD1-7C5C-EA0B350B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87AE-C022-2133-F5EF-605B52F8B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62BC5-A8CF-F2E2-008A-4F2751C99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369DC-0B2C-728F-AD4F-84EAAD1E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EC8CF-AFC4-B110-A4DC-0FCF0A45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34A4C-F263-589C-8A9F-57F36E7F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1666-05AB-B62A-8A5E-3226EC95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B8966-7121-AA16-0135-7D71A7A60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D8946-D6B7-890D-98A2-54EA7D74D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FF450-EC90-0554-45F3-69B60EC7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DAB85-E20F-FBC4-207B-9BA6FB026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84800-9C0C-8ABF-1150-00D8B590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3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9CB74-36E0-28A7-E6AB-D9D13C796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DF6E-F9E7-1340-C320-7D13F0E4B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153A9-9269-7DBC-AAAB-AA566AFF2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FFA22B-DCC5-4082-9CD0-C000B721E292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71D26-6531-F0E0-8FE3-5D9C1B6E3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7B651-7F5E-2D14-EEB1-DECB75CBE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40A707-7C0E-41BC-B496-35E9A68B9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logo with blue text&#10;&#10;Description automatically generated">
            <a:extLst>
              <a:ext uri="{FF2B5EF4-FFF2-40B4-BE49-F238E27FC236}">
                <a16:creationId xmlns:a16="http://schemas.microsoft.com/office/drawing/2014/main" id="{919D73E2-DF47-36A9-7ABE-F7A0DABFA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67" y="1235694"/>
            <a:ext cx="4943866" cy="33131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217D68-532D-309C-48D0-D16C7FFCD74C}"/>
              </a:ext>
            </a:extLst>
          </p:cNvPr>
          <p:cNvSpPr txBox="1"/>
          <p:nvPr/>
        </p:nvSpPr>
        <p:spPr>
          <a:xfrm>
            <a:off x="4187593" y="5059019"/>
            <a:ext cx="3816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Overview period 2021-2024</a:t>
            </a:r>
          </a:p>
        </p:txBody>
      </p:sp>
    </p:spTree>
    <p:extLst>
      <p:ext uri="{BB962C8B-B14F-4D97-AF65-F5344CB8AC3E}">
        <p14:creationId xmlns:p14="http://schemas.microsoft.com/office/powerpoint/2010/main" val="13240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blue text&#10;&#10;Description automatically generated">
            <a:extLst>
              <a:ext uri="{FF2B5EF4-FFF2-40B4-BE49-F238E27FC236}">
                <a16:creationId xmlns:a16="http://schemas.microsoft.com/office/drawing/2014/main" id="{E75DF335-461B-C18C-CD9D-EA364B36C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365" y="5506766"/>
            <a:ext cx="1699994" cy="1139269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530F39A-1280-F658-ACFD-C5ED3E77C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679484"/>
              </p:ext>
            </p:extLst>
          </p:nvPr>
        </p:nvGraphicFramePr>
        <p:xfrm>
          <a:off x="262834" y="3580766"/>
          <a:ext cx="1142558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528">
                  <a:extLst>
                    <a:ext uri="{9D8B030D-6E8A-4147-A177-3AD203B41FA5}">
                      <a16:colId xmlns:a16="http://schemas.microsoft.com/office/drawing/2014/main" val="4030286404"/>
                    </a:ext>
                  </a:extLst>
                </a:gridCol>
                <a:gridCol w="3808528">
                  <a:extLst>
                    <a:ext uri="{9D8B030D-6E8A-4147-A177-3AD203B41FA5}">
                      <a16:colId xmlns:a16="http://schemas.microsoft.com/office/drawing/2014/main" val="867872559"/>
                    </a:ext>
                  </a:extLst>
                </a:gridCol>
                <a:gridCol w="3808528">
                  <a:extLst>
                    <a:ext uri="{9D8B030D-6E8A-4147-A177-3AD203B41FA5}">
                      <a16:colId xmlns:a16="http://schemas.microsoft.com/office/drawing/2014/main" val="4141593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Overall satisfaction rating (1-10)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66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5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4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5247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34BB7B9-72BE-48BB-1661-BB02770EB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097986"/>
              </p:ext>
            </p:extLst>
          </p:nvPr>
        </p:nvGraphicFramePr>
        <p:xfrm>
          <a:off x="262834" y="1325563"/>
          <a:ext cx="76170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528">
                  <a:extLst>
                    <a:ext uri="{9D8B030D-6E8A-4147-A177-3AD203B41FA5}">
                      <a16:colId xmlns:a16="http://schemas.microsoft.com/office/drawing/2014/main" val="4030286404"/>
                    </a:ext>
                  </a:extLst>
                </a:gridCol>
                <a:gridCol w="3808528">
                  <a:extLst>
                    <a:ext uri="{9D8B030D-6E8A-4147-A177-3AD203B41FA5}">
                      <a16:colId xmlns:a16="http://schemas.microsoft.com/office/drawing/2014/main" val="867872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66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5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4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70791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E4FE8AE-895C-8F7E-3A61-6B02B9CB8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34" y="0"/>
            <a:ext cx="10515600" cy="1325563"/>
          </a:xfrm>
        </p:spPr>
        <p:txBody>
          <a:bodyPr/>
          <a:lstStyle/>
          <a:p>
            <a:r>
              <a:rPr lang="en-US" dirty="0"/>
              <a:t>Survey overview</a:t>
            </a:r>
          </a:p>
        </p:txBody>
      </p:sp>
    </p:spTree>
    <p:extLst>
      <p:ext uri="{BB962C8B-B14F-4D97-AF65-F5344CB8AC3E}">
        <p14:creationId xmlns:p14="http://schemas.microsoft.com/office/powerpoint/2010/main" val="6338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33EF1F-7E05-8661-5C70-1C70C19BA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08057"/>
              </p:ext>
            </p:extLst>
          </p:nvPr>
        </p:nvGraphicFramePr>
        <p:xfrm>
          <a:off x="383208" y="1501845"/>
          <a:ext cx="1142558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8528">
                  <a:extLst>
                    <a:ext uri="{9D8B030D-6E8A-4147-A177-3AD203B41FA5}">
                      <a16:colId xmlns:a16="http://schemas.microsoft.com/office/drawing/2014/main" val="4030286404"/>
                    </a:ext>
                  </a:extLst>
                </a:gridCol>
                <a:gridCol w="3808528">
                  <a:extLst>
                    <a:ext uri="{9D8B030D-6E8A-4147-A177-3AD203B41FA5}">
                      <a16:colId xmlns:a16="http://schemas.microsoft.com/office/drawing/2014/main" val="867872559"/>
                    </a:ext>
                  </a:extLst>
                </a:gridCol>
                <a:gridCol w="3808528">
                  <a:extLst>
                    <a:ext uri="{9D8B030D-6E8A-4147-A177-3AD203B41FA5}">
                      <a16:colId xmlns:a16="http://schemas.microsoft.com/office/drawing/2014/main" val="4141593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Lectures rating (1-10)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deviation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66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5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5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4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66898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5CBDF3-61E2-257A-54FF-7E303A96200E}"/>
              </a:ext>
            </a:extLst>
          </p:cNvPr>
          <p:cNvSpPr txBox="1"/>
          <p:nvPr/>
        </p:nvSpPr>
        <p:spPr>
          <a:xfrm>
            <a:off x="457200" y="3601995"/>
            <a:ext cx="1135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2022, many PhD students (10+) requested fewer topics to have more time per topic. Students also indicated they wanted more hands-on lectures (‘</a:t>
            </a:r>
            <a:r>
              <a:rPr lang="en-US" dirty="0" err="1"/>
              <a:t>lectorials</a:t>
            </a:r>
            <a:r>
              <a:rPr lang="en-US" dirty="0"/>
              <a:t>’). The 2023 iteration had 4 instead of 5 lecturers and more </a:t>
            </a:r>
            <a:r>
              <a:rPr lang="en-US" dirty="0" err="1"/>
              <a:t>lectorials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2024, we continued to having 4 instead of 5 lecturers and have hands-on sessions.</a:t>
            </a:r>
          </a:p>
        </p:txBody>
      </p:sp>
      <p:pic>
        <p:nvPicPr>
          <p:cNvPr id="5" name="Picture 4" descr="A logo with blue text&#10;&#10;Description automatically generated">
            <a:extLst>
              <a:ext uri="{FF2B5EF4-FFF2-40B4-BE49-F238E27FC236}">
                <a16:creationId xmlns:a16="http://schemas.microsoft.com/office/drawing/2014/main" id="{50D5BD1B-5F49-1287-6764-249A8DF06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365" y="5506766"/>
            <a:ext cx="1699994" cy="113926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1567DFE-B6AF-F318-43B7-7636A27D2618}"/>
              </a:ext>
            </a:extLst>
          </p:cNvPr>
          <p:cNvSpPr txBox="1">
            <a:spLocks/>
          </p:cNvSpPr>
          <p:nvPr/>
        </p:nvSpPr>
        <p:spPr>
          <a:xfrm>
            <a:off x="262834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Survey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7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7364-1373-5A73-6F4E-F64A64FAE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1770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participants think should be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C24D6-51DB-1909-9DD2-01EA233F9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00532"/>
            <a:ext cx="10515600" cy="175922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Coffee is not strong enough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Relatively full time-schedule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Share lecture material prior to lecture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Too much (or complicated) mathematics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Provide hiking map or directions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B22478-893E-4E68-EC52-84D4957BBAF2}"/>
              </a:ext>
            </a:extLst>
          </p:cNvPr>
          <p:cNvSpPr txBox="1">
            <a:spLocks/>
          </p:cNvSpPr>
          <p:nvPr/>
        </p:nvSpPr>
        <p:spPr>
          <a:xfrm>
            <a:off x="912744" y="-16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participants like: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C60D21-BD58-349F-1E6C-C6F272E0853B}"/>
              </a:ext>
            </a:extLst>
          </p:cNvPr>
          <p:cNvSpPr txBox="1">
            <a:spLocks/>
          </p:cNvSpPr>
          <p:nvPr/>
        </p:nvSpPr>
        <p:spPr>
          <a:xfrm>
            <a:off x="912744" y="1219298"/>
            <a:ext cx="10515600" cy="2392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/>
              <a:t>Interaction with fellow PhD students.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Excellent food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Interaction with experts.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Hands-on sessions / good ratio between lectures and tutorials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Large break in the afternoon</a:t>
            </a:r>
          </a:p>
        </p:txBody>
      </p:sp>
      <p:pic>
        <p:nvPicPr>
          <p:cNvPr id="9" name="Graphic 8" descr="Chat bubble with solid fill">
            <a:extLst>
              <a:ext uri="{FF2B5EF4-FFF2-40B4-BE49-F238E27FC236}">
                <a16:creationId xmlns:a16="http://schemas.microsoft.com/office/drawing/2014/main" id="{CF1CC404-3C54-812F-7247-135DFCC5C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21756" y="387626"/>
            <a:ext cx="2857500" cy="2857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115524-9C1F-D2D1-D71F-3C93CECD622D}"/>
              </a:ext>
            </a:extLst>
          </p:cNvPr>
          <p:cNvSpPr txBox="1"/>
          <p:nvPr/>
        </p:nvSpPr>
        <p:spPr>
          <a:xfrm>
            <a:off x="8589968" y="457620"/>
            <a:ext cx="252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participants say…</a:t>
            </a:r>
          </a:p>
        </p:txBody>
      </p:sp>
      <p:pic>
        <p:nvPicPr>
          <p:cNvPr id="13" name="Picture 12" descr="A logo with blue text&#10;&#10;Description automatically generated">
            <a:extLst>
              <a:ext uri="{FF2B5EF4-FFF2-40B4-BE49-F238E27FC236}">
                <a16:creationId xmlns:a16="http://schemas.microsoft.com/office/drawing/2014/main" id="{BFD7CD98-ADCB-B25F-1E88-52AD54DE7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365" y="5506766"/>
            <a:ext cx="1699994" cy="113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3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188</Words>
  <Application>Microsoft Office PowerPoint</Application>
  <PresentationFormat>Widescreen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Survey overview</vt:lpstr>
      <vt:lpstr>PowerPoint Presentation</vt:lpstr>
      <vt:lpstr>What participants think should be improved: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 Filot</dc:creator>
  <cp:lastModifiedBy>Filot, Ivo</cp:lastModifiedBy>
  <cp:revision>59</cp:revision>
  <dcterms:created xsi:type="dcterms:W3CDTF">2024-04-16T13:16:34Z</dcterms:created>
  <dcterms:modified xsi:type="dcterms:W3CDTF">2025-03-28T08:39:57Z</dcterms:modified>
</cp:coreProperties>
</file>